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59" r:id="rId4"/>
  </p:sldMasterIdLst>
  <p:notesMasterIdLst>
    <p:notesMasterId r:id="rId25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6" r:id="rId17"/>
    <p:sldId id="269" r:id="rId18"/>
    <p:sldId id="271" r:id="rId19"/>
    <p:sldId id="272" r:id="rId20"/>
    <p:sldId id="273" r:id="rId21"/>
    <p:sldId id="274" r:id="rId22"/>
    <p:sldId id="275" r:id="rId23"/>
    <p:sldId id="277" r:id="rId24"/>
  </p:sldIdLst>
  <p:sldSz cx="7596188" cy="1069181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A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0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2076450" y="744538"/>
            <a:ext cx="26447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94213" rIns="94213" bIns="94213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2078038" y="744538"/>
            <a:ext cx="264318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258945" y="1547751"/>
            <a:ext cx="7078399" cy="164771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258938" y="5891307"/>
            <a:ext cx="7078399" cy="164771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6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3798094" y="-259"/>
            <a:ext cx="3798094" cy="1069181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9352" tIns="89352" rIns="89352" bIns="89352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368" noProof="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20558" y="2563405"/>
            <a:ext cx="3360349" cy="3081135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5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5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5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5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5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5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5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5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5"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20558" y="5826763"/>
            <a:ext cx="3360349" cy="256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2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103387" y="1505138"/>
            <a:ext cx="3187361" cy="7681153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46822" lvl="0" indent="-33511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93643" lvl="1" indent="-310293">
              <a:spcBef>
                <a:spcPts val="1564"/>
              </a:spcBef>
              <a:spcAft>
                <a:spcPts val="0"/>
              </a:spcAft>
              <a:buSzPts val="1400"/>
              <a:buChar char="○"/>
              <a:defRPr/>
            </a:lvl2pPr>
            <a:lvl3pPr marL="1340465" lvl="2" indent="-310293">
              <a:spcBef>
                <a:spcPts val="1564"/>
              </a:spcBef>
              <a:spcAft>
                <a:spcPts val="0"/>
              </a:spcAft>
              <a:buSzPts val="1400"/>
              <a:buChar char="■"/>
              <a:defRPr/>
            </a:lvl3pPr>
            <a:lvl4pPr marL="1787286" lvl="3" indent="-310293">
              <a:spcBef>
                <a:spcPts val="1564"/>
              </a:spcBef>
              <a:spcAft>
                <a:spcPts val="0"/>
              </a:spcAft>
              <a:buSzPts val="1400"/>
              <a:buChar char="●"/>
              <a:defRPr/>
            </a:lvl4pPr>
            <a:lvl5pPr marL="2234108" lvl="4" indent="-310293">
              <a:spcBef>
                <a:spcPts val="1564"/>
              </a:spcBef>
              <a:spcAft>
                <a:spcPts val="0"/>
              </a:spcAft>
              <a:buSzPts val="1400"/>
              <a:buChar char="○"/>
              <a:defRPr/>
            </a:lvl5pPr>
            <a:lvl6pPr marL="2680929" lvl="5" indent="-310293">
              <a:spcBef>
                <a:spcPts val="1564"/>
              </a:spcBef>
              <a:spcAft>
                <a:spcPts val="0"/>
              </a:spcAft>
              <a:buSzPts val="1400"/>
              <a:buChar char="■"/>
              <a:defRPr/>
            </a:lvl6pPr>
            <a:lvl7pPr marL="3127751" lvl="6" indent="-310293">
              <a:spcBef>
                <a:spcPts val="1564"/>
              </a:spcBef>
              <a:spcAft>
                <a:spcPts val="0"/>
              </a:spcAft>
              <a:buSzPts val="1400"/>
              <a:buChar char="●"/>
              <a:defRPr/>
            </a:lvl7pPr>
            <a:lvl8pPr marL="3574572" lvl="7" indent="-310293">
              <a:spcBef>
                <a:spcPts val="1564"/>
              </a:spcBef>
              <a:spcAft>
                <a:spcPts val="0"/>
              </a:spcAft>
              <a:buSzPts val="1400"/>
              <a:buChar char="○"/>
              <a:defRPr/>
            </a:lvl8pPr>
            <a:lvl9pPr marL="4021394" lvl="8" indent="-310293">
              <a:spcBef>
                <a:spcPts val="1564"/>
              </a:spcBef>
              <a:spcAft>
                <a:spcPts val="1564"/>
              </a:spcAft>
              <a:buSzPts val="1400"/>
              <a:buChar char="■"/>
              <a:defRPr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258938" y="8794112"/>
            <a:ext cx="4983496" cy="125771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46822" lvl="0" indent="-22341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58938" y="2299307"/>
            <a:ext cx="7078399" cy="408149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28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28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28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28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28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28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28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28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28"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258938" y="6552542"/>
            <a:ext cx="7078399" cy="270388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46822" lvl="0" indent="-335116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93643" lvl="1" indent="-310293" algn="ctr">
              <a:spcBef>
                <a:spcPts val="1564"/>
              </a:spcBef>
              <a:spcAft>
                <a:spcPts val="0"/>
              </a:spcAft>
              <a:buSzPts val="1400"/>
              <a:buChar char="○"/>
              <a:defRPr/>
            </a:lvl2pPr>
            <a:lvl3pPr marL="1340465" lvl="2" indent="-310293" algn="ctr">
              <a:spcBef>
                <a:spcPts val="1564"/>
              </a:spcBef>
              <a:spcAft>
                <a:spcPts val="0"/>
              </a:spcAft>
              <a:buSzPts val="1400"/>
              <a:buChar char="■"/>
              <a:defRPr/>
            </a:lvl3pPr>
            <a:lvl4pPr marL="1787286" lvl="3" indent="-310293" algn="ctr">
              <a:spcBef>
                <a:spcPts val="1564"/>
              </a:spcBef>
              <a:spcAft>
                <a:spcPts val="0"/>
              </a:spcAft>
              <a:buSzPts val="1400"/>
              <a:buChar char="●"/>
              <a:defRPr/>
            </a:lvl4pPr>
            <a:lvl5pPr marL="2234108" lvl="4" indent="-310293" algn="ctr">
              <a:spcBef>
                <a:spcPts val="1564"/>
              </a:spcBef>
              <a:spcAft>
                <a:spcPts val="0"/>
              </a:spcAft>
              <a:buSzPts val="1400"/>
              <a:buChar char="○"/>
              <a:defRPr/>
            </a:lvl5pPr>
            <a:lvl6pPr marL="2680929" lvl="5" indent="-310293" algn="ctr">
              <a:spcBef>
                <a:spcPts val="1564"/>
              </a:spcBef>
              <a:spcAft>
                <a:spcPts val="0"/>
              </a:spcAft>
              <a:buSzPts val="1400"/>
              <a:buChar char="■"/>
              <a:defRPr/>
            </a:lvl6pPr>
            <a:lvl7pPr marL="3127751" lvl="6" indent="-310293" algn="ctr">
              <a:spcBef>
                <a:spcPts val="1564"/>
              </a:spcBef>
              <a:spcAft>
                <a:spcPts val="0"/>
              </a:spcAft>
              <a:buSzPts val="1400"/>
              <a:buChar char="●"/>
              <a:defRPr/>
            </a:lvl7pPr>
            <a:lvl8pPr marL="3574572" lvl="7" indent="-310293" algn="ctr">
              <a:spcBef>
                <a:spcPts val="1564"/>
              </a:spcBef>
              <a:spcAft>
                <a:spcPts val="0"/>
              </a:spcAft>
              <a:buSzPts val="1400"/>
              <a:buChar char="○"/>
              <a:defRPr/>
            </a:lvl8pPr>
            <a:lvl9pPr marL="4021394" lvl="8" indent="-310293" algn="ctr">
              <a:spcBef>
                <a:spcPts val="1564"/>
              </a:spcBef>
              <a:spcAft>
                <a:spcPts val="1564"/>
              </a:spcAft>
              <a:buSzPts val="1400"/>
              <a:buChar char="■"/>
              <a:defRPr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192253" y="986491"/>
            <a:ext cx="4876319" cy="140719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300">
                <a:solidFill>
                  <a:schemeClr val="bg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82"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8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58938" y="4470980"/>
            <a:ext cx="7078399" cy="1749761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18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1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1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1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1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1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1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1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18"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58938" y="925075"/>
            <a:ext cx="7078399" cy="119042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258938" y="2395654"/>
            <a:ext cx="7078399" cy="71017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46822" lvl="0" indent="-33511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93643" lvl="1" indent="-310293">
              <a:spcBef>
                <a:spcPts val="1564"/>
              </a:spcBef>
              <a:spcAft>
                <a:spcPts val="0"/>
              </a:spcAft>
              <a:buSzPts val="1400"/>
              <a:buChar char="○"/>
              <a:defRPr/>
            </a:lvl2pPr>
            <a:lvl3pPr marL="1340465" lvl="2" indent="-310293">
              <a:spcBef>
                <a:spcPts val="1564"/>
              </a:spcBef>
              <a:spcAft>
                <a:spcPts val="0"/>
              </a:spcAft>
              <a:buSzPts val="1400"/>
              <a:buChar char="■"/>
              <a:defRPr/>
            </a:lvl3pPr>
            <a:lvl4pPr marL="1787286" lvl="3" indent="-310293">
              <a:spcBef>
                <a:spcPts val="1564"/>
              </a:spcBef>
              <a:spcAft>
                <a:spcPts val="0"/>
              </a:spcAft>
              <a:buSzPts val="1400"/>
              <a:buChar char="●"/>
              <a:defRPr/>
            </a:lvl4pPr>
            <a:lvl5pPr marL="2234108" lvl="4" indent="-310293">
              <a:spcBef>
                <a:spcPts val="1564"/>
              </a:spcBef>
              <a:spcAft>
                <a:spcPts val="0"/>
              </a:spcAft>
              <a:buSzPts val="1400"/>
              <a:buChar char="○"/>
              <a:defRPr/>
            </a:lvl5pPr>
            <a:lvl6pPr marL="2680929" lvl="5" indent="-310293">
              <a:spcBef>
                <a:spcPts val="1564"/>
              </a:spcBef>
              <a:spcAft>
                <a:spcPts val="0"/>
              </a:spcAft>
              <a:buSzPts val="1400"/>
              <a:buChar char="■"/>
              <a:defRPr/>
            </a:lvl6pPr>
            <a:lvl7pPr marL="3127751" lvl="6" indent="-310293">
              <a:spcBef>
                <a:spcPts val="1564"/>
              </a:spcBef>
              <a:spcAft>
                <a:spcPts val="0"/>
              </a:spcAft>
              <a:buSzPts val="1400"/>
              <a:buChar char="●"/>
              <a:defRPr/>
            </a:lvl7pPr>
            <a:lvl8pPr marL="3574572" lvl="7" indent="-310293">
              <a:spcBef>
                <a:spcPts val="1564"/>
              </a:spcBef>
              <a:spcAft>
                <a:spcPts val="0"/>
              </a:spcAft>
              <a:buSzPts val="1400"/>
              <a:buChar char="○"/>
              <a:defRPr/>
            </a:lvl8pPr>
            <a:lvl9pPr marL="4021394" lvl="8" indent="-310293">
              <a:spcBef>
                <a:spcPts val="1564"/>
              </a:spcBef>
              <a:spcAft>
                <a:spcPts val="1564"/>
              </a:spcAft>
              <a:buSzPts val="1400"/>
              <a:buChar char="■"/>
              <a:defRPr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58938" y="151074"/>
            <a:ext cx="7078399" cy="598182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50" b="1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6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258938" y="925075"/>
            <a:ext cx="7078399" cy="119042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58938" y="2395654"/>
            <a:ext cx="3322819" cy="71017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46822" lvl="0" indent="-31029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68"/>
            </a:lvl1pPr>
            <a:lvl2pPr marL="893643" lvl="1" indent="-297881">
              <a:spcBef>
                <a:spcPts val="1564"/>
              </a:spcBef>
              <a:spcAft>
                <a:spcPts val="0"/>
              </a:spcAft>
              <a:buSzPts val="1200"/>
              <a:buChar char="○"/>
              <a:defRPr sz="1173"/>
            </a:lvl2pPr>
            <a:lvl3pPr marL="1340465" lvl="2" indent="-297881">
              <a:spcBef>
                <a:spcPts val="1564"/>
              </a:spcBef>
              <a:spcAft>
                <a:spcPts val="0"/>
              </a:spcAft>
              <a:buSzPts val="1200"/>
              <a:buChar char="■"/>
              <a:defRPr sz="1173"/>
            </a:lvl3pPr>
            <a:lvl4pPr marL="1787286" lvl="3" indent="-297881">
              <a:spcBef>
                <a:spcPts val="1564"/>
              </a:spcBef>
              <a:spcAft>
                <a:spcPts val="0"/>
              </a:spcAft>
              <a:buSzPts val="1200"/>
              <a:buChar char="●"/>
              <a:defRPr sz="1173"/>
            </a:lvl4pPr>
            <a:lvl5pPr marL="2234108" lvl="4" indent="-297881">
              <a:spcBef>
                <a:spcPts val="1564"/>
              </a:spcBef>
              <a:spcAft>
                <a:spcPts val="0"/>
              </a:spcAft>
              <a:buSzPts val="1200"/>
              <a:buChar char="○"/>
              <a:defRPr sz="1173"/>
            </a:lvl5pPr>
            <a:lvl6pPr marL="2680929" lvl="5" indent="-297881">
              <a:spcBef>
                <a:spcPts val="1564"/>
              </a:spcBef>
              <a:spcAft>
                <a:spcPts val="0"/>
              </a:spcAft>
              <a:buSzPts val="1200"/>
              <a:buChar char="■"/>
              <a:defRPr sz="1173"/>
            </a:lvl6pPr>
            <a:lvl7pPr marL="3127751" lvl="6" indent="-297881">
              <a:spcBef>
                <a:spcPts val="1564"/>
              </a:spcBef>
              <a:spcAft>
                <a:spcPts val="0"/>
              </a:spcAft>
              <a:buSzPts val="1200"/>
              <a:buChar char="●"/>
              <a:defRPr sz="1173"/>
            </a:lvl7pPr>
            <a:lvl8pPr marL="3574572" lvl="7" indent="-297881">
              <a:spcBef>
                <a:spcPts val="1564"/>
              </a:spcBef>
              <a:spcAft>
                <a:spcPts val="0"/>
              </a:spcAft>
              <a:buSzPts val="1200"/>
              <a:buChar char="○"/>
              <a:defRPr sz="1173"/>
            </a:lvl8pPr>
            <a:lvl9pPr marL="4021394" lvl="8" indent="-297881">
              <a:spcBef>
                <a:spcPts val="1564"/>
              </a:spcBef>
              <a:spcAft>
                <a:spcPts val="1564"/>
              </a:spcAft>
              <a:buSzPts val="1200"/>
              <a:buChar char="■"/>
              <a:defRPr sz="1173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014416" y="2395654"/>
            <a:ext cx="3322819" cy="71017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46822" lvl="0" indent="-31029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68"/>
            </a:lvl1pPr>
            <a:lvl2pPr marL="893643" lvl="1" indent="-297881">
              <a:spcBef>
                <a:spcPts val="1564"/>
              </a:spcBef>
              <a:spcAft>
                <a:spcPts val="0"/>
              </a:spcAft>
              <a:buSzPts val="1200"/>
              <a:buChar char="○"/>
              <a:defRPr sz="1173"/>
            </a:lvl2pPr>
            <a:lvl3pPr marL="1340465" lvl="2" indent="-297881">
              <a:spcBef>
                <a:spcPts val="1564"/>
              </a:spcBef>
              <a:spcAft>
                <a:spcPts val="0"/>
              </a:spcAft>
              <a:buSzPts val="1200"/>
              <a:buChar char="■"/>
              <a:defRPr sz="1173"/>
            </a:lvl3pPr>
            <a:lvl4pPr marL="1787286" lvl="3" indent="-297881">
              <a:spcBef>
                <a:spcPts val="1564"/>
              </a:spcBef>
              <a:spcAft>
                <a:spcPts val="0"/>
              </a:spcAft>
              <a:buSzPts val="1200"/>
              <a:buChar char="●"/>
              <a:defRPr sz="1173"/>
            </a:lvl4pPr>
            <a:lvl5pPr marL="2234108" lvl="4" indent="-297881">
              <a:spcBef>
                <a:spcPts val="1564"/>
              </a:spcBef>
              <a:spcAft>
                <a:spcPts val="0"/>
              </a:spcAft>
              <a:buSzPts val="1200"/>
              <a:buChar char="○"/>
              <a:defRPr sz="1173"/>
            </a:lvl5pPr>
            <a:lvl6pPr marL="2680929" lvl="5" indent="-297881">
              <a:spcBef>
                <a:spcPts val="1564"/>
              </a:spcBef>
              <a:spcAft>
                <a:spcPts val="0"/>
              </a:spcAft>
              <a:buSzPts val="1200"/>
              <a:buChar char="■"/>
              <a:defRPr sz="1173"/>
            </a:lvl6pPr>
            <a:lvl7pPr marL="3127751" lvl="6" indent="-297881">
              <a:spcBef>
                <a:spcPts val="1564"/>
              </a:spcBef>
              <a:spcAft>
                <a:spcPts val="0"/>
              </a:spcAft>
              <a:buSzPts val="1200"/>
              <a:buChar char="●"/>
              <a:defRPr sz="1173"/>
            </a:lvl7pPr>
            <a:lvl8pPr marL="3574572" lvl="7" indent="-297881">
              <a:spcBef>
                <a:spcPts val="1564"/>
              </a:spcBef>
              <a:spcAft>
                <a:spcPts val="0"/>
              </a:spcAft>
              <a:buSzPts val="1200"/>
              <a:buChar char="○"/>
              <a:defRPr sz="1173"/>
            </a:lvl8pPr>
            <a:lvl9pPr marL="4021394" lvl="8" indent="-297881">
              <a:spcBef>
                <a:spcPts val="1564"/>
              </a:spcBef>
              <a:spcAft>
                <a:spcPts val="1564"/>
              </a:spcAft>
              <a:buSzPts val="1200"/>
              <a:buChar char="■"/>
              <a:defRPr sz="1173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58938" y="925075"/>
            <a:ext cx="7078399" cy="119042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258938" y="1154928"/>
            <a:ext cx="2332688" cy="1570862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346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346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346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346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346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346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346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346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346"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258938" y="2888567"/>
            <a:ext cx="2332688" cy="6609038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46822" lvl="0" indent="-2978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73"/>
            </a:lvl1pPr>
            <a:lvl2pPr marL="893643" lvl="1" indent="-297881">
              <a:spcBef>
                <a:spcPts val="1564"/>
              </a:spcBef>
              <a:spcAft>
                <a:spcPts val="0"/>
              </a:spcAft>
              <a:buSzPts val="1200"/>
              <a:buChar char="○"/>
              <a:defRPr sz="1173"/>
            </a:lvl2pPr>
            <a:lvl3pPr marL="1340465" lvl="2" indent="-297881">
              <a:spcBef>
                <a:spcPts val="1564"/>
              </a:spcBef>
              <a:spcAft>
                <a:spcPts val="0"/>
              </a:spcAft>
              <a:buSzPts val="1200"/>
              <a:buChar char="■"/>
              <a:defRPr sz="1173"/>
            </a:lvl3pPr>
            <a:lvl4pPr marL="1787286" lvl="3" indent="-297881">
              <a:spcBef>
                <a:spcPts val="1564"/>
              </a:spcBef>
              <a:spcAft>
                <a:spcPts val="0"/>
              </a:spcAft>
              <a:buSzPts val="1200"/>
              <a:buChar char="●"/>
              <a:defRPr sz="1173"/>
            </a:lvl4pPr>
            <a:lvl5pPr marL="2234108" lvl="4" indent="-297881">
              <a:spcBef>
                <a:spcPts val="1564"/>
              </a:spcBef>
              <a:spcAft>
                <a:spcPts val="0"/>
              </a:spcAft>
              <a:buSzPts val="1200"/>
              <a:buChar char="○"/>
              <a:defRPr sz="1173"/>
            </a:lvl5pPr>
            <a:lvl6pPr marL="2680929" lvl="5" indent="-297881">
              <a:spcBef>
                <a:spcPts val="1564"/>
              </a:spcBef>
              <a:spcAft>
                <a:spcPts val="0"/>
              </a:spcAft>
              <a:buSzPts val="1200"/>
              <a:buChar char="■"/>
              <a:defRPr sz="1173"/>
            </a:lvl6pPr>
            <a:lvl7pPr marL="3127751" lvl="6" indent="-297881">
              <a:spcBef>
                <a:spcPts val="1564"/>
              </a:spcBef>
              <a:spcAft>
                <a:spcPts val="0"/>
              </a:spcAft>
              <a:buSzPts val="1200"/>
              <a:buChar char="●"/>
              <a:defRPr sz="1173"/>
            </a:lvl7pPr>
            <a:lvl8pPr marL="3574572" lvl="7" indent="-297881">
              <a:spcBef>
                <a:spcPts val="1564"/>
              </a:spcBef>
              <a:spcAft>
                <a:spcPts val="0"/>
              </a:spcAft>
              <a:buSzPts val="1200"/>
              <a:buChar char="○"/>
              <a:defRPr sz="1173"/>
            </a:lvl8pPr>
            <a:lvl9pPr marL="4021394" lvl="8" indent="-297881">
              <a:spcBef>
                <a:spcPts val="1564"/>
              </a:spcBef>
              <a:spcAft>
                <a:spcPts val="1564"/>
              </a:spcAft>
              <a:buSzPts val="1200"/>
              <a:buChar char="■"/>
              <a:defRPr sz="1173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07266" y="935728"/>
            <a:ext cx="5289888" cy="850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69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691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691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691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691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691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691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691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691"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58938" y="925075"/>
            <a:ext cx="7078399" cy="119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lang="en-US" noProof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8938" y="2395654"/>
            <a:ext cx="7078399" cy="710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lang="en-US" noProof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038318" y="9693447"/>
            <a:ext cx="455924" cy="818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77">
                <a:solidFill>
                  <a:schemeClr val="dk2"/>
                </a:solidFill>
              </a:defRPr>
            </a:lvl1pPr>
            <a:lvl2pPr lvl="1" algn="r">
              <a:buNone/>
              <a:defRPr sz="977">
                <a:solidFill>
                  <a:schemeClr val="dk2"/>
                </a:solidFill>
              </a:defRPr>
            </a:lvl2pPr>
            <a:lvl3pPr lvl="2" algn="r">
              <a:buNone/>
              <a:defRPr sz="977">
                <a:solidFill>
                  <a:schemeClr val="dk2"/>
                </a:solidFill>
              </a:defRPr>
            </a:lvl3pPr>
            <a:lvl4pPr lvl="3" algn="r">
              <a:buNone/>
              <a:defRPr sz="977">
                <a:solidFill>
                  <a:schemeClr val="dk2"/>
                </a:solidFill>
              </a:defRPr>
            </a:lvl4pPr>
            <a:lvl5pPr lvl="4" algn="r">
              <a:buNone/>
              <a:defRPr sz="977">
                <a:solidFill>
                  <a:schemeClr val="dk2"/>
                </a:solidFill>
              </a:defRPr>
            </a:lvl5pPr>
            <a:lvl6pPr lvl="5" algn="r">
              <a:buNone/>
              <a:defRPr sz="977">
                <a:solidFill>
                  <a:schemeClr val="dk2"/>
                </a:solidFill>
              </a:defRPr>
            </a:lvl6pPr>
            <a:lvl7pPr lvl="6" algn="r">
              <a:buNone/>
              <a:defRPr sz="977">
                <a:solidFill>
                  <a:schemeClr val="dk2"/>
                </a:solidFill>
              </a:defRPr>
            </a:lvl7pPr>
            <a:lvl8pPr lvl="7" algn="r">
              <a:buNone/>
              <a:defRPr sz="977">
                <a:solidFill>
                  <a:schemeClr val="dk2"/>
                </a:solidFill>
              </a:defRPr>
            </a:lvl8pPr>
            <a:lvl9pPr lvl="8" algn="r">
              <a:buNone/>
              <a:defRPr sz="977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  <p:sldLayoutId id="2147483649" r:id="rId3"/>
    <p:sldLayoutId id="2147483650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F06596-A95D-4298-AE18-30868EC44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72C6-A9BB-4DBE-8B61-07E27243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66A77-E78A-4166-8EE9-73BE1576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66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F466-2FC1-4383-BEAB-2D911923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0000E-850B-411A-B4AF-2872C1AC9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77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72E3-FAD0-4AF7-9985-288ECDC1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DE956-523E-41CA-937B-37D259BA1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AB3B1-DC6E-4287-8D7E-305DFE813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29" t="94405" r="1771" b="1425"/>
          <a:stretch/>
        </p:blipFill>
        <p:spPr>
          <a:xfrm>
            <a:off x="7043286" y="10085310"/>
            <a:ext cx="385492" cy="4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58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BC51-4F38-4C46-839C-7E55216C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2CE17-E200-400E-BA51-8F9AC66C4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39FC6E-A2C6-4BBB-9AC6-2298C751D87F}"/>
              </a:ext>
            </a:extLst>
          </p:cNvPr>
          <p:cNvSpPr/>
          <p:nvPr/>
        </p:nvSpPr>
        <p:spPr>
          <a:xfrm>
            <a:off x="354459" y="2124529"/>
            <a:ext cx="305272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absences must be reported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8am each day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 absence line is automated and available 24 hours a day. Illness is authorised at the discretion of the school.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Absence Alert Text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sent after 10:00am each day of unreported absence which you can reply to please ensure we have up-to-date mobile phone number and contact details.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know your child is going to be absent (for example medical appointments etc), please let us know in advance by contacting</a:t>
            </a: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Mrs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Zabbair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(Attendance Officer)</a:t>
            </a: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Parental handwritten notification of absence must be signed by a member of your child’s relevant Year team to be authorised and if it is for an appointment it should be shown to Reception on signing out.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return to school we ask that you provide us with a reason for absence either via letter or directly to                                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Zabbair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45B1C-CB6D-4D75-8F83-518324C3EFA3}"/>
              </a:ext>
            </a:extLst>
          </p:cNvPr>
          <p:cNvSpPr/>
          <p:nvPr/>
        </p:nvSpPr>
        <p:spPr>
          <a:xfrm>
            <a:off x="4041442" y="1844696"/>
            <a:ext cx="305272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rgbClr val="202A5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AUTHORISED ABSENCE</a:t>
            </a:r>
          </a:p>
          <a:p>
            <a:endParaRPr lang="en-GB" sz="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Emergency Doctor or Dental Appointments (evidence required). Routine appointments should be made outside of school hours where possible.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or Orthodontist appointment (evidence required)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Funeral (1 day, if local); please send in a letter to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 </a:t>
            </a:r>
            <a:r>
              <a:rPr lang="en-GB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Zabbair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 Curricular Sporting Activities and Cadet Activities                              (evidence required)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College/Careers/Work Experience Interviews (Evidence required)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rgbClr val="202A5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UNAUTHORISED ABSENCE</a:t>
            </a:r>
          </a:p>
          <a:p>
            <a:pPr algn="ctr"/>
            <a:endParaRPr lang="en-GB" sz="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Holiday absences are never                  approved by the school.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Absence not reported on the day or supported by written explanation upon return to school.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Absence of 3 or more days without medical evidence.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Arriving late after registers have closed at 9:00am.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Truancy (both internal and external).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4C2A0-344C-49CC-945E-B6CB1DAAE4CE}"/>
              </a:ext>
            </a:extLst>
          </p:cNvPr>
          <p:cNvSpPr/>
          <p:nvPr/>
        </p:nvSpPr>
        <p:spPr>
          <a:xfrm>
            <a:off x="354459" y="1416794"/>
            <a:ext cx="3425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dirty="0">
                <a:solidFill>
                  <a:srgbClr val="202A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REPORTING ABSENCE &amp;                   RETURN TO SCHOOL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0145EC-C63C-430A-BBBD-B3A74FD089BD}"/>
              </a:ext>
            </a:extLst>
          </p:cNvPr>
          <p:cNvSpPr/>
          <p:nvPr/>
        </p:nvSpPr>
        <p:spPr>
          <a:xfrm>
            <a:off x="4041442" y="1416794"/>
            <a:ext cx="37973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u="sng" dirty="0">
                <a:solidFill>
                  <a:srgbClr val="202A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 OF AUTHORISED &amp;</a:t>
            </a:r>
          </a:p>
          <a:p>
            <a:r>
              <a:rPr lang="en-GB" sz="1600" b="1" u="sng" dirty="0">
                <a:solidFill>
                  <a:srgbClr val="202A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UNAUTHORISED ABSCENCE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3B79F00-FCF2-4D44-B2FF-9E81F8BE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961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00D8F7D-3941-43B9-AA52-933675126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75961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329512-CEF1-4141-A8BE-FF10D529276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79742" y="8895613"/>
            <a:ext cx="949504" cy="10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CDF549-EE45-4786-8ADF-80360905FA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88" t="93628" r="1692" b="1596"/>
          <a:stretch/>
        </p:blipFill>
        <p:spPr>
          <a:xfrm>
            <a:off x="6937887" y="10028791"/>
            <a:ext cx="507942" cy="5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69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C341-17CB-47D1-86A6-30EB7925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AD8FF-4EE0-449A-9C75-9FFC3F38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98DE9-14B4-42E9-AD8F-DF2DB620C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29" t="94405" r="1771" b="1425"/>
          <a:stretch/>
        </p:blipFill>
        <p:spPr>
          <a:xfrm>
            <a:off x="7030223" y="10094957"/>
            <a:ext cx="385492" cy="445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510D85-5567-4F1C-9AC5-931FC7DB4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84" t="94605" r="1771" b="1426"/>
          <a:stretch/>
        </p:blipFill>
        <p:spPr>
          <a:xfrm>
            <a:off x="7004097" y="10110869"/>
            <a:ext cx="411618" cy="4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7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A715-AE24-4D20-AFBE-FDC69A61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93299-2D1F-4CBE-892E-A572EF419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03C63-AF04-451C-BF8B-64C37DA1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57" t="94405" r="1771" b="1425"/>
          <a:stretch/>
        </p:blipFill>
        <p:spPr>
          <a:xfrm>
            <a:off x="7031415" y="10100182"/>
            <a:ext cx="398554" cy="4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90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0007-24BD-4E7A-A286-80232E30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E49B1-1512-4B0B-93DE-E05C1CB39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1DC6A-B495-40B4-9DCE-8C97D03EB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02" t="94405" r="1771" b="1425"/>
          <a:stretch/>
        </p:blipFill>
        <p:spPr>
          <a:xfrm>
            <a:off x="7046619" y="10079630"/>
            <a:ext cx="372428" cy="4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1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C7EB-1179-4A2B-89CC-48B77DB3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BCCE2-DC9B-4CDD-BFC7-FE200B52A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6888C-AF03-4910-83F4-7C6E31661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29" t="94405" r="1771" b="1425"/>
          <a:stretch/>
        </p:blipFill>
        <p:spPr>
          <a:xfrm>
            <a:off x="7044477" y="10087119"/>
            <a:ext cx="385492" cy="4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8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780F-340C-4391-912D-A8453014E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BB8B9-DE06-4B20-8184-A529F74FB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BC7A4-8373-4231-958E-12BE00D87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74" t="94417" r="2970" b="2295"/>
          <a:stretch/>
        </p:blipFill>
        <p:spPr>
          <a:xfrm>
            <a:off x="7216623" y="10100182"/>
            <a:ext cx="200722" cy="3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8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C5B8-F379-4FAD-86A1-03A22202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95541-E76D-45F2-A1B6-33A4F595E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2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F4A68-D0B6-4552-A520-615AF81F2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D8DB2-23AC-47EC-85C9-D5F8E6A1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07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1655B-F8C4-46C7-A609-34C813BDC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6D125-5638-4D43-86A3-17D8E99C4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4FCD94-08A5-4B46-8A88-FEBD5A1206A0}"/>
              </a:ext>
            </a:extLst>
          </p:cNvPr>
          <p:cNvSpPr/>
          <p:nvPr/>
        </p:nvSpPr>
        <p:spPr>
          <a:xfrm>
            <a:off x="4389120" y="151074"/>
            <a:ext cx="2948130" cy="1233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CF2D5-526B-4F88-9E52-3CC9473964A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5763" y="2493741"/>
            <a:ext cx="6564662" cy="23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78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0802E-C688-456D-8D37-762315C2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06418-C5D1-4F49-A666-368C0022C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9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6B49-35DA-49FA-933B-A594EBC0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20509-7594-485E-8624-9AB1AF91A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17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FE96-AE63-44AE-A8A4-2AF63CC1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E0DB9-5255-46C1-A4CE-6EA3B4B17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55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46978-81F1-4B2C-AC8B-C5A30592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F68C1-5028-4DE6-9819-A3976B3A1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2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649C0-4987-446E-A481-D42DB3D3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CAF4F-1016-4273-ACC8-FC5213FC9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1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2792-2C88-4052-B97F-F2DB2372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8DEC3-4ECB-41A1-A122-8B165811D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7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790E-AB23-485D-9D07-84B289FD9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54C119-C11E-47E7-941C-129B6537C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" y="0"/>
            <a:ext cx="755911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3496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11062_How to ace a Skype interview_AAS_v3" id="{EC2698C0-9B21-4747-B955-D2B889B192CB}" vid="{F6A11080-2F6D-4989-8524-B20EBC7758D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03EBB4-024F-47DB-973C-8577E021001A}">
  <ds:schemaRefs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758B2A1-0516-4926-B3DE-9B57AF31CF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6FF186-BD25-4F7E-9998-C208B3ECEB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How to Ace a Skype Interview</Template>
  <TotalTime>0</TotalTime>
  <Words>290</Words>
  <Application>Microsoft Office PowerPoint</Application>
  <PresentationFormat>Custom</PresentationFormat>
  <Paragraphs>37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Tahoma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2026-06-29T15:15:11Z</dcterms:created>
  <dcterms:modified xsi:type="dcterms:W3CDTF">2026-06-30T10:31:34Z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